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8" r:id="rId3"/>
    <p:sldId id="261" r:id="rId4"/>
    <p:sldId id="262" r:id="rId5"/>
    <p:sldId id="270" r:id="rId6"/>
    <p:sldId id="271" r:id="rId7"/>
    <p:sldId id="274" r:id="rId8"/>
    <p:sldId id="263" r:id="rId9"/>
    <p:sldId id="265" r:id="rId10"/>
    <p:sldId id="267" r:id="rId11"/>
    <p:sldId id="268" r:id="rId12"/>
    <p:sldId id="272" r:id="rId13"/>
    <p:sldId id="273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chaganti/Presentations/tree/master/psconfAsia2016/CFN_DSC-22Oct16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(EC2|CloudFormation) and PowerShell Desired State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Ravikanth Chaganti</a:t>
            </a:r>
          </a:p>
          <a:p>
            <a:r>
              <a:rPr lang="en-US" dirty="0" smtClean="0"/>
              <a:t>@Ravikanth</a:t>
            </a:r>
          </a:p>
          <a:p>
            <a:r>
              <a:rPr lang="en-US" dirty="0" smtClean="0"/>
              <a:t>Microsoft MVP (Windows PowerShell &amp; Microsoft Azure)</a:t>
            </a:r>
            <a:endParaRPr lang="en-US" dirty="0"/>
          </a:p>
        </p:txBody>
      </p:sp>
      <p:sp>
        <p:nvSpPr>
          <p:cNvPr id="4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CloudFormation</a:t>
            </a:r>
            <a:r>
              <a:rPr lang="en-US" sz="4000" dirty="0"/>
              <a:t> – Template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937" y="2093079"/>
            <a:ext cx="4671568" cy="381642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"AWSTemplateFormatVersion": "version date",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"Description": "JSON string",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"Metadata":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templatemetadata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"Parameters":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setofparameters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"Mappings":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setofmappings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"Conditions":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setofconditions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"Resources":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setofresources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"Outputs":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setofoutputs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091" y="17237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6441019" y="2008441"/>
            <a:ext cx="4671568" cy="398570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---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AWSTemplateFormatVersion: "version date"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Description: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String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Metadata: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template metadata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Parameters: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parameters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Mappings: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mappings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Conditions: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conditions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Resources: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resources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Outputs: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outputs</a:t>
            </a:r>
            <a:endParaRPr lang="en-US" altLang="en-US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19173" y="172374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First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445825"/>
            <a:ext cx="552319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30243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DSC Configuration via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3" y="2467032"/>
            <a:ext cx="5473589" cy="1914408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/>
              <a:t>Requires </a:t>
            </a:r>
            <a:r>
              <a:rPr lang="en-US" sz="1600" dirty="0" smtClean="0"/>
              <a:t>DSC configuration stored in a </a:t>
            </a:r>
            <a:r>
              <a:rPr lang="en-US" sz="1600" smtClean="0"/>
              <a:t>place accessible to CFN</a:t>
            </a:r>
            <a:endParaRPr lang="en-US" sz="1600" dirty="0"/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8273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ways to onboard EC2 instances</a:t>
            </a:r>
          </a:p>
          <a:p>
            <a:r>
              <a:rPr lang="en-US" dirty="0" smtClean="0"/>
              <a:t>Understand CFN helper scripts when using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err="1" smtClean="0"/>
              <a:t>xCloud</a:t>
            </a:r>
            <a:r>
              <a:rPr lang="en-US" dirty="0" smtClean="0"/>
              <a:t> </a:t>
            </a:r>
            <a:r>
              <a:rPr lang="en-US" smtClean="0"/>
              <a:t>services are certainly </a:t>
            </a:r>
            <a:r>
              <a:rPr lang="en-US" dirty="0" smtClean="0"/>
              <a:t>helpful</a:t>
            </a:r>
          </a:p>
        </p:txBody>
      </p:sp>
    </p:spTree>
    <p:extLst>
      <p:ext uri="{BB962C8B-B14F-4D97-AF65-F5344CB8AC3E}">
        <p14:creationId xmlns:p14="http://schemas.microsoft.com/office/powerpoint/2010/main" val="25279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 DSC configuration delivery methods and AWS EC2</a:t>
            </a:r>
          </a:p>
          <a:p>
            <a:r>
              <a:rPr lang="en-GB" dirty="0" smtClean="0"/>
              <a:t>Why </a:t>
            </a:r>
            <a:r>
              <a:rPr lang="en-GB" dirty="0" err="1" smtClean="0"/>
              <a:t>CloudFormation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CloudFormation</a:t>
            </a:r>
            <a:r>
              <a:rPr lang="en-GB" dirty="0" smtClean="0"/>
              <a:t> and DSC - Know How’s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560" y="4527176"/>
            <a:ext cx="11520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Demo Scripts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github.com/rchaganti/Presentations/tree/master/psconfAsia2016/CFN_DSC-22Oct16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- Delivering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4" y="1567007"/>
            <a:ext cx="10187250" cy="4351338"/>
          </a:xfrm>
        </p:spPr>
      </p:pic>
    </p:spTree>
    <p:extLst>
      <p:ext uri="{BB962C8B-B14F-4D97-AF65-F5344CB8AC3E}">
        <p14:creationId xmlns:p14="http://schemas.microsoft.com/office/powerpoint/2010/main" val="5735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Configuration via Push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94" y="1927114"/>
            <a:ext cx="5639587" cy="2994246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err="1" smtClean="0"/>
              <a:t>WinRM</a:t>
            </a:r>
            <a:r>
              <a:rPr lang="en-US" sz="1800" dirty="0" smtClean="0"/>
              <a:t> configuration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 (5985) or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HTTPS (5986)</a:t>
            </a:r>
          </a:p>
          <a:p>
            <a:r>
              <a:rPr lang="en-US" sz="1800" dirty="0" smtClean="0"/>
              <a:t>Requires relevant firewall rules inside EC2 instance</a:t>
            </a:r>
          </a:p>
          <a:p>
            <a:r>
              <a:rPr lang="en-US" sz="1800" dirty="0" smtClean="0"/>
              <a:t>Requires local administrator or equivalent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7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187596"/>
            <a:ext cx="5523199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</a:t>
            </a:r>
            <a:r>
              <a:rPr lang="en-US" sz="1400" dirty="0" smtClean="0"/>
              <a:t>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 and onboarding via SSM Command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9" y="2187596"/>
            <a:ext cx="5523197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</p:txBody>
      </p:sp>
    </p:spTree>
    <p:extLst>
      <p:ext uri="{BB962C8B-B14F-4D97-AF65-F5344CB8AC3E}">
        <p14:creationId xmlns:p14="http://schemas.microsoft.com/office/powerpoint/2010/main" val="37603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</a:t>
            </a:r>
            <a:r>
              <a:rPr lang="en-US" dirty="0" smtClean="0"/>
              <a:t>– Bootstrapping new EC2 instance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9" y="1690688"/>
            <a:ext cx="4656507" cy="3649063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  <a:p>
            <a:r>
              <a:rPr lang="en-US" sz="1800" dirty="0" smtClean="0"/>
              <a:t>Requires AWS 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26743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Configuration via AA DSC Pull Service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1923840"/>
            <a:ext cx="5523199" cy="3000794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Azure subscription</a:t>
            </a:r>
            <a:endParaRPr lang="en-US" sz="1600" dirty="0" smtClean="0"/>
          </a:p>
          <a:p>
            <a:r>
              <a:rPr lang="en-US" sz="1800" dirty="0" smtClean="0"/>
              <a:t>Requires connectivity to Azure Automation</a:t>
            </a:r>
          </a:p>
          <a:p>
            <a:pPr lvl="1"/>
            <a:r>
              <a:rPr lang="en-US" sz="1400" dirty="0" smtClean="0"/>
              <a:t>Internet or</a:t>
            </a:r>
          </a:p>
          <a:p>
            <a:pPr lvl="1"/>
            <a:r>
              <a:rPr lang="en-US" sz="1400" dirty="0" smtClean="0"/>
              <a:t>VPN</a:t>
            </a:r>
          </a:p>
          <a:p>
            <a:r>
              <a:rPr lang="en-US" sz="1800" dirty="0" smtClean="0"/>
              <a:t>Requires AWS credentials</a:t>
            </a:r>
          </a:p>
          <a:p>
            <a:pPr lvl="1"/>
            <a:r>
              <a:rPr lang="en-US" sz="1400" dirty="0" smtClean="0"/>
              <a:t>Access and Shared 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68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enterprise application deployments are multi-tier</a:t>
            </a:r>
          </a:p>
          <a:p>
            <a:pPr lvl="1"/>
            <a:r>
              <a:rPr lang="en-US" dirty="0" smtClean="0"/>
              <a:t>Each tier may have multiple instances</a:t>
            </a:r>
          </a:p>
          <a:p>
            <a:pPr lvl="1"/>
            <a:r>
              <a:rPr lang="en-US" dirty="0" smtClean="0"/>
              <a:t>Dependencies exist between tiers</a:t>
            </a:r>
          </a:p>
          <a:p>
            <a:r>
              <a:rPr lang="en-US" dirty="0" smtClean="0"/>
              <a:t>Individual instance deployment is not scalable</a:t>
            </a:r>
          </a:p>
          <a:p>
            <a:pPr lvl="1"/>
            <a:r>
              <a:rPr lang="en-US" dirty="0" smtClean="0"/>
              <a:t>Not DevOps friendly</a:t>
            </a:r>
          </a:p>
          <a:p>
            <a:r>
              <a:rPr lang="en-US" dirty="0" smtClean="0"/>
              <a:t>Must treat an entire application service deployment as a single entity</a:t>
            </a:r>
          </a:p>
          <a:p>
            <a:r>
              <a:rPr lang="en-US" dirty="0" err="1" smtClean="0"/>
              <a:t>CloudFormation</a:t>
            </a:r>
            <a:r>
              <a:rPr lang="en-US" dirty="0" smtClean="0"/>
              <a:t> enables this definition via a declarative and JSON or YAML based template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490</Words>
  <Application>Microsoft Office PowerPoint</Application>
  <PresentationFormat>Widescreen</PresentationFormat>
  <Paragraphs>114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Consolas</vt:lpstr>
      <vt:lpstr>Kailasa</vt:lpstr>
      <vt:lpstr>Segoe UI</vt:lpstr>
      <vt:lpstr>Segoe UI Light</vt:lpstr>
      <vt:lpstr>Office Theme</vt:lpstr>
      <vt:lpstr>AWS (EC2|CloudFormation) and PowerShell Desired State Configuration</vt:lpstr>
      <vt:lpstr>AGENDA</vt:lpstr>
      <vt:lpstr>PowerShell DSC - Delivering Configuration</vt:lpstr>
      <vt:lpstr>Demo – Configuration via Push</vt:lpstr>
      <vt:lpstr>Demo – Pull Configuration via Pull Service on EC2</vt:lpstr>
      <vt:lpstr>Demo – Pull Configuration via Pull Service on EC2 and onboarding via SSM Command</vt:lpstr>
      <vt:lpstr>Demo – Bootstrapping new EC2 instance via Pull Service on EC2</vt:lpstr>
      <vt:lpstr>Demo – Configuration via AA DSC Pull Service</vt:lpstr>
      <vt:lpstr>Why CloudFormation?</vt:lpstr>
      <vt:lpstr>CloudFormation – Template Syntax</vt:lpstr>
      <vt:lpstr>Demo – First CFN Template</vt:lpstr>
      <vt:lpstr>Demo – DSC Configuration via CFN Template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135</cp:revision>
  <dcterms:created xsi:type="dcterms:W3CDTF">2016-09-20T12:20:52Z</dcterms:created>
  <dcterms:modified xsi:type="dcterms:W3CDTF">2016-10-22T00:54:40Z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fc6cdd43-ac3d-4f40-8ac3-d967ddf7c849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